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9" r:id="rId8"/>
    <p:sldId id="270" r:id="rId9"/>
    <p:sldId id="271" r:id="rId10"/>
    <p:sldId id="264" r:id="rId11"/>
    <p:sldId id="265" r:id="rId12"/>
    <p:sldId id="272" r:id="rId13"/>
    <p:sldId id="273" r:id="rId14"/>
    <p:sldId id="274" r:id="rId15"/>
    <p:sldId id="275" r:id="rId16"/>
    <p:sldId id="26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弹球游戏（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F0517BB-EF6D-4807-A1CA-A4A98E08BDF2}"/>
              </a:ext>
            </a:extLst>
          </p:cNvPr>
          <p:cNvSpPr txBox="1"/>
          <p:nvPr/>
        </p:nvSpPr>
        <p:spPr>
          <a:xfrm>
            <a:off x="1262743" y="1188114"/>
            <a:ext cx="321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素材准备：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6FB18A-FA76-4D6B-A77B-14DE90C8C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156" y="4013204"/>
            <a:ext cx="1981200" cy="591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ECD8F3-1D56-4B49-8DE5-8C2446223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 flipV="1">
            <a:off x="1573493" y="2229413"/>
            <a:ext cx="1281932" cy="244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C448C7D-B47A-4953-A9C2-93F49CB97088}"/>
              </a:ext>
            </a:extLst>
          </p:cNvPr>
          <p:cNvSpPr txBox="1"/>
          <p:nvPr/>
        </p:nvSpPr>
        <p:spPr>
          <a:xfrm>
            <a:off x="1435287" y="4829175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desk.png</a:t>
            </a:r>
          </a:p>
          <a:p>
            <a:r>
              <a:rPr lang="zh-CN" altLang="en-US" sz="2000" dirty="0"/>
              <a:t>游戏背景图片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1C0479-7A50-49A1-8888-350C49A49A9E}"/>
              </a:ext>
            </a:extLst>
          </p:cNvPr>
          <p:cNvSpPr txBox="1"/>
          <p:nvPr/>
        </p:nvSpPr>
        <p:spPr>
          <a:xfrm>
            <a:off x="4174131" y="4829175"/>
            <a:ext cx="148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board.jpg</a:t>
            </a:r>
          </a:p>
          <a:p>
            <a:r>
              <a:rPr lang="zh-CN" altLang="en-US" sz="2000" dirty="0"/>
              <a:t>横板图片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D3CA65-60D2-4EC7-AC01-6C3B3106D90C}"/>
              </a:ext>
            </a:extLst>
          </p:cNvPr>
          <p:cNvSpPr txBox="1"/>
          <p:nvPr/>
        </p:nvSpPr>
        <p:spPr>
          <a:xfrm>
            <a:off x="6356412" y="1188114"/>
            <a:ext cx="3609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组件概览：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D4B9888-810C-4B4E-8459-375112AD7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14" y="1727204"/>
            <a:ext cx="4653280" cy="457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5DE4510-58FF-459A-9CDC-636C025DC7CA}"/>
              </a:ext>
            </a:extLst>
          </p:cNvPr>
          <p:cNvSpPr/>
          <p:nvPr/>
        </p:nvSpPr>
        <p:spPr>
          <a:xfrm>
            <a:off x="7464055" y="2709908"/>
            <a:ext cx="1324838" cy="160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07E81DD-D3D9-4CEF-9C86-BFE9836A2012}"/>
              </a:ext>
            </a:extLst>
          </p:cNvPr>
          <p:cNvCxnSpPr>
            <a:cxnSpLocks/>
          </p:cNvCxnSpPr>
          <p:nvPr/>
        </p:nvCxnSpPr>
        <p:spPr>
          <a:xfrm>
            <a:off x="6711518" y="2413540"/>
            <a:ext cx="752536" cy="296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37E2D67-4459-4E72-8199-7F74CBF8FD80}"/>
              </a:ext>
            </a:extLst>
          </p:cNvPr>
          <p:cNvSpPr txBox="1"/>
          <p:nvPr/>
        </p:nvSpPr>
        <p:spPr>
          <a:xfrm>
            <a:off x="4793943" y="2044208"/>
            <a:ext cx="223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字号一律</a:t>
            </a:r>
            <a:r>
              <a:rPr lang="en-US" altLang="zh-CN" sz="2000" dirty="0"/>
              <a:t>20</a:t>
            </a:r>
            <a:r>
              <a:rPr lang="zh-CN" altLang="en-US" sz="2000" dirty="0"/>
              <a:t>，粗体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4FF872F3-8E7B-4CA6-8306-469FF1CCF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764824"/>
              </p:ext>
            </p:extLst>
          </p:nvPr>
        </p:nvGraphicFramePr>
        <p:xfrm>
          <a:off x="513107" y="886408"/>
          <a:ext cx="11187403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339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646926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308920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04404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24530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916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9036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屏幕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作为放置其他所需组件的容器，可看做一个游戏场景的载体。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Screen1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标题：弹球游戏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背景颜色：青色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显示状态栏：取消勾选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2049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界面布局</a:t>
                      </a:r>
                    </a:p>
                    <a:p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使得组件可以横向排列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水平布局</a:t>
                      </a: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宽度：充满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水平对齐：居中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垂直对齐：居中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背景颜色：透明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506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用户界面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响应点击事件——开始游戏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暂停游戏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继续游戏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开始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文本：开始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5061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放置提示文字——球速选择，指示球速选择列表的功能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球速选择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文本：球速选择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23%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背景颜色：灰色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1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45BA9DB-0584-495C-AC15-A70947D30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146121"/>
              </p:ext>
            </p:extLst>
          </p:nvPr>
        </p:nvGraphicFramePr>
        <p:xfrm>
          <a:off x="634404" y="952510"/>
          <a:ext cx="11066106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018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861958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848029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2013752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389349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71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3092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列表选择框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供玩家进行选择的球速列表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球速选择列表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3092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标签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放置提示文字——得分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得分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文本：得分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8329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显示得分值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标签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得分值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文本颜色：红色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宽度：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10%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高度：充满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背景颜色：绿色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607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92369BD-26D0-4551-A68C-C027ADAAF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105094"/>
              </p:ext>
            </p:extLst>
          </p:nvPr>
        </p:nvGraphicFramePr>
        <p:xfrm>
          <a:off x="547926" y="1368600"/>
          <a:ext cx="10888825" cy="429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393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03466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802403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81492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351071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896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1012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用户界面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响应点击事件——强制结束游戏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按钮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结束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文本：开始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字号：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背景颜色：橙色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粗体：勾选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1688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画布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绘画动画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放置动画控件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画布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高度：</a:t>
                      </a:r>
                      <a:r>
                        <a:rPr lang="zh-CN" altLang="zh-CN" sz="20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充满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宽度：</a:t>
                      </a:r>
                      <a:r>
                        <a:rPr lang="zh-CN" altLang="zh-CN" sz="2000" kern="12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充满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背景图片：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desk.png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14610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球形精灵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绘画动画</a:t>
                      </a:r>
                      <a:endParaRPr lang="zh-CN" altLang="en-US" sz="20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用于表示小球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球形精灵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_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弹球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画笔颜色：黄色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半径：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坐标：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132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坐标：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</a:tbl>
          </a:graphicData>
        </a:graphic>
      </p:graphicFrame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7D45EDB-A4C1-4C64-972F-492C42175E27}"/>
              </a:ext>
            </a:extLst>
          </p:cNvPr>
          <p:cNvCxnSpPr/>
          <p:nvPr/>
        </p:nvCxnSpPr>
        <p:spPr>
          <a:xfrm flipH="1" flipV="1">
            <a:off x="8043169" y="952263"/>
            <a:ext cx="1313895" cy="2358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FF36324-BB21-4C0C-A06A-4B503E15883A}"/>
              </a:ext>
            </a:extLst>
          </p:cNvPr>
          <p:cNvSpPr txBox="1"/>
          <p:nvPr/>
        </p:nvSpPr>
        <p:spPr>
          <a:xfrm>
            <a:off x="6391922" y="490598"/>
            <a:ext cx="3178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使得画布可以自适应实际手机屏幕大小</a:t>
            </a:r>
          </a:p>
        </p:txBody>
      </p:sp>
    </p:spTree>
    <p:extLst>
      <p:ext uri="{BB962C8B-B14F-4D97-AF65-F5344CB8AC3E}">
        <p14:creationId xmlns:p14="http://schemas.microsoft.com/office/powerpoint/2010/main" val="31333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组件设计</a:t>
            </a:r>
          </a:p>
          <a:p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F3F30D3-89CD-4526-A597-D5C81E4B9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971562"/>
              </p:ext>
            </p:extLst>
          </p:nvPr>
        </p:nvGraphicFramePr>
        <p:xfrm>
          <a:off x="612015" y="1408922"/>
          <a:ext cx="10892629" cy="4068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109">
                  <a:extLst>
                    <a:ext uri="{9D8B030D-6E8A-4147-A177-3AD203B41FA5}">
                      <a16:colId xmlns:a16="http://schemas.microsoft.com/office/drawing/2014/main" val="2372497532"/>
                    </a:ext>
                  </a:extLst>
                </a:gridCol>
                <a:gridCol w="170406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500146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31436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2705877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5191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+mn-lt"/>
                        </a:rPr>
                        <a:t>组件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+mn-lt"/>
                        </a:rPr>
                        <a:t>所在组件栏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+mn-lt"/>
                        </a:rPr>
                        <a:t>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+mn-lt"/>
                        </a:rPr>
                        <a:t>命名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+mn-lt"/>
                        </a:rPr>
                        <a:t>属性设置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9914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图像精灵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</a:rPr>
                        <a:t>绘画动画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用于表示横板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图像精灵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横板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自动旋转：取消勾选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board.png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坐标：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343</a:t>
                      </a:r>
                      <a:endParaRPr lang="zh-CN" altLang="zh-CN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宽度：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像素</a:t>
                      </a:r>
                    </a:p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告诉：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像素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15575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信息对话框</a:t>
                      </a:r>
                      <a:endParaRPr lang="zh-CN" sz="2000" kern="100" dirty="0">
                        <a:effectLst/>
                        <a:latin typeface="+mn-lt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effectLst/>
                        <a:latin typeface="+mn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latin typeface="+mn-lt"/>
                        </a:rPr>
                        <a:t>用户界面</a:t>
                      </a:r>
                    </a:p>
                    <a:p>
                      <a:pPr algn="ctr"/>
                      <a:endParaRPr lang="zh-CN" altLang="en-US" sz="2000" dirty="0">
                        <a:effectLst/>
                        <a:latin typeface="+mn-lt"/>
                      </a:endParaRP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游戏正常结束时显示提示信息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信息对话框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CN" altLang="zh-CN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</a:t>
                      </a:r>
                      <a:endParaRPr lang="zh-CN" sz="2000" kern="100" dirty="0">
                        <a:effectLst/>
                        <a:latin typeface="+mn-lt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625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课程目标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组件设计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游戏展示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逻辑设计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61FBFCC-85CB-4C64-BF2B-5DDAEB01E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72E568-E769-4A2F-8778-F83362010F61}"/>
              </a:ext>
            </a:extLst>
          </p:cNvPr>
          <p:cNvSpPr/>
          <p:nvPr/>
        </p:nvSpPr>
        <p:spPr>
          <a:xfrm>
            <a:off x="2183907" y="1331745"/>
            <a:ext cx="1277749" cy="40011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动画游戏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2A5BDF-7E69-4CF7-B77B-6F0EF8BD3686}"/>
              </a:ext>
            </a:extLst>
          </p:cNvPr>
          <p:cNvSpPr/>
          <p:nvPr/>
        </p:nvSpPr>
        <p:spPr>
          <a:xfrm>
            <a:off x="2183907" y="1661082"/>
            <a:ext cx="838781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1D273B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掌握动画游戏类小应用的设计与开发，实现游戏和用户之间的交互。</a:t>
            </a:r>
            <a:endParaRPr kumimoji="0" lang="zh-CN" altLang="da-DK" sz="2000" b="0" i="0" u="none" strike="noStrike" kern="1200" cap="none" spc="0" normalizeH="0" baseline="0" noProof="0" dirty="0">
              <a:ln>
                <a:noFill/>
              </a:ln>
              <a:solidFill>
                <a:srgbClr val="1D273B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71C7A45-8195-4B41-927B-3F43E00126E6}"/>
              </a:ext>
            </a:extLst>
          </p:cNvPr>
          <p:cNvSpPr/>
          <p:nvPr/>
        </p:nvSpPr>
        <p:spPr>
          <a:xfrm>
            <a:off x="2183908" y="2785317"/>
            <a:ext cx="1277749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组件使用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6F1A09-EDB6-4D27-84D7-BA792DAD22DF}"/>
              </a:ext>
            </a:extLst>
          </p:cNvPr>
          <p:cNvSpPr/>
          <p:nvPr/>
        </p:nvSpPr>
        <p:spPr>
          <a:xfrm>
            <a:off x="2183908" y="3219795"/>
            <a:ext cx="733675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0" dirty="0">
                <a:solidFill>
                  <a:srgbClr val="1D273B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使用图像精灵组件和画布组件实现简单的动画类游戏</a:t>
            </a:r>
            <a:endParaRPr lang="en-US" altLang="zh-CN" sz="2000" noProof="0" dirty="0">
              <a:solidFill>
                <a:srgbClr val="1D273B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noProof="0" dirty="0">
                <a:solidFill>
                  <a:srgbClr val="1D273B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熟悉列表选择框和对话框等组件的使用</a:t>
            </a:r>
            <a:endParaRPr kumimoji="0" lang="zh-CN" altLang="da-DK" sz="2000" b="0" i="0" u="none" strike="noStrike" kern="1200" cap="none" spc="0" normalizeH="0" baseline="0" noProof="0" dirty="0">
              <a:ln>
                <a:noFill/>
              </a:ln>
              <a:solidFill>
                <a:srgbClr val="1D273B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80FA572-B0E7-4523-B6D4-26C82E586046}"/>
              </a:ext>
            </a:extLst>
          </p:cNvPr>
          <p:cNvSpPr/>
          <p:nvPr/>
        </p:nvSpPr>
        <p:spPr>
          <a:xfrm>
            <a:off x="2183908" y="4401053"/>
            <a:ext cx="1277750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问题处理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0039F31-42FD-4E9F-B1BF-A3FC1482C814}"/>
              </a:ext>
            </a:extLst>
          </p:cNvPr>
          <p:cNvSpPr/>
          <p:nvPr/>
        </p:nvSpPr>
        <p:spPr>
          <a:xfrm>
            <a:off x="2183908" y="4871558"/>
            <a:ext cx="494612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1D273B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模块化程序设计思想</a:t>
            </a:r>
            <a:endParaRPr lang="en-US" altLang="zh-CN" sz="2000" dirty="0">
              <a:solidFill>
                <a:srgbClr val="1D273B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2000" dirty="0">
              <a:solidFill>
                <a:srgbClr val="1D273B"/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03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弹球游戏</a:t>
            </a:r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59998A5-82C5-44D1-BAB3-B318E8BA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855" y="1255810"/>
            <a:ext cx="2376000" cy="4752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5A93AF0-D6F7-40AA-B235-65905B12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09" y="1297843"/>
            <a:ext cx="2375999" cy="47520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056BB86-51FF-4868-A4FF-A1250273F9ED}"/>
              </a:ext>
            </a:extLst>
          </p:cNvPr>
          <p:cNvSpPr txBox="1"/>
          <p:nvPr/>
        </p:nvSpPr>
        <p:spPr>
          <a:xfrm>
            <a:off x="3413855" y="6097145"/>
            <a:ext cx="205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游戏初始界面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940269-1394-4AA1-8CA3-6EA9C2B79E67}"/>
              </a:ext>
            </a:extLst>
          </p:cNvPr>
          <p:cNvSpPr txBox="1"/>
          <p:nvPr/>
        </p:nvSpPr>
        <p:spPr>
          <a:xfrm>
            <a:off x="6245183" y="6097145"/>
            <a:ext cx="2055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游戏开始界面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304A90E-8140-417D-A3B2-9B91E59E5038}"/>
              </a:ext>
            </a:extLst>
          </p:cNvPr>
          <p:cNvSpPr txBox="1"/>
          <p:nvPr/>
        </p:nvSpPr>
        <p:spPr>
          <a:xfrm>
            <a:off x="917807" y="2775372"/>
            <a:ext cx="21979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刚进入游戏未进行任何操作时的界面。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AA04AC-39A7-4B19-AAD6-7628F6EE857D}"/>
              </a:ext>
            </a:extLst>
          </p:cNvPr>
          <p:cNvSpPr txBox="1"/>
          <p:nvPr/>
        </p:nvSpPr>
        <p:spPr>
          <a:xfrm>
            <a:off x="8734193" y="2693864"/>
            <a:ext cx="31530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点击“</a:t>
            </a:r>
            <a:r>
              <a:rPr lang="zh-CN" altLang="en-US" sz="2000" dirty="0">
                <a:solidFill>
                  <a:srgbClr val="FF0000"/>
                </a:solidFill>
              </a:rPr>
              <a:t>开始</a:t>
            </a:r>
            <a:r>
              <a:rPr lang="zh-CN" altLang="en-US" sz="2000" dirty="0"/>
              <a:t>”按钮：游戏开始，小球开始运动；“</a:t>
            </a:r>
            <a:r>
              <a:rPr lang="zh-CN" altLang="en-US" sz="2000" dirty="0">
                <a:solidFill>
                  <a:srgbClr val="FF0000"/>
                </a:solidFill>
              </a:rPr>
              <a:t>开始</a:t>
            </a:r>
            <a:r>
              <a:rPr lang="zh-CN" altLang="en-US" sz="2000" dirty="0"/>
              <a:t>”按钮变为“</a:t>
            </a:r>
            <a:r>
              <a:rPr lang="zh-CN" altLang="en-US" sz="2000" dirty="0">
                <a:solidFill>
                  <a:srgbClr val="FF0000"/>
                </a:solidFill>
              </a:rPr>
              <a:t>暂停</a:t>
            </a:r>
            <a:r>
              <a:rPr lang="zh-CN" altLang="en-US" sz="2000" dirty="0"/>
              <a:t>”按钮。</a:t>
            </a:r>
            <a:r>
              <a:rPr lang="zh-CN" altLang="en-US" sz="2000" dirty="0">
                <a:solidFill>
                  <a:srgbClr val="FF0000"/>
                </a:solidFill>
              </a:rPr>
              <a:t>游戏开始后</a:t>
            </a:r>
            <a:r>
              <a:rPr lang="zh-CN" altLang="en-US" sz="2000" dirty="0"/>
              <a:t>木板接住小球可得分。</a:t>
            </a:r>
          </a:p>
        </p:txBody>
      </p:sp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弹球游戏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BBE1D79-E8F3-4D8C-8D8B-7060823F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09" y="1335167"/>
            <a:ext cx="2375999" cy="4752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F381DB-E50B-4A67-BCE3-6110A46E6320}"/>
              </a:ext>
            </a:extLst>
          </p:cNvPr>
          <p:cNvSpPr txBox="1"/>
          <p:nvPr/>
        </p:nvSpPr>
        <p:spPr>
          <a:xfrm>
            <a:off x="3413855" y="6134469"/>
            <a:ext cx="205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游戏暂停界面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61B6C6-0F98-4A07-B745-BE5C160D8CB4}"/>
              </a:ext>
            </a:extLst>
          </p:cNvPr>
          <p:cNvSpPr txBox="1"/>
          <p:nvPr/>
        </p:nvSpPr>
        <p:spPr>
          <a:xfrm>
            <a:off x="6245183" y="6134469"/>
            <a:ext cx="2055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游戏继续界面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0B121B-7D7C-46A9-A321-F34FF07D439F}"/>
              </a:ext>
            </a:extLst>
          </p:cNvPr>
          <p:cNvSpPr txBox="1"/>
          <p:nvPr/>
        </p:nvSpPr>
        <p:spPr>
          <a:xfrm>
            <a:off x="8734193" y="2731188"/>
            <a:ext cx="3153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游戏暂停后点击“</a:t>
            </a:r>
            <a:r>
              <a:rPr lang="zh-CN" altLang="en-US" sz="2000" dirty="0">
                <a:solidFill>
                  <a:srgbClr val="FF0000"/>
                </a:solidFill>
              </a:rPr>
              <a:t>继续</a:t>
            </a:r>
            <a:r>
              <a:rPr lang="zh-CN" altLang="en-US" sz="2000" dirty="0"/>
              <a:t>”按钮，游戏继续，小球恢复运动状态；“</a:t>
            </a:r>
            <a:r>
              <a:rPr lang="zh-CN" altLang="en-US" sz="2000" dirty="0">
                <a:solidFill>
                  <a:srgbClr val="FF0000"/>
                </a:solidFill>
              </a:rPr>
              <a:t>继续</a:t>
            </a:r>
            <a:r>
              <a:rPr lang="zh-CN" altLang="en-US" sz="2000" dirty="0"/>
              <a:t>”按钮变为“</a:t>
            </a:r>
            <a:r>
              <a:rPr lang="zh-CN" altLang="en-US" sz="2000" dirty="0">
                <a:solidFill>
                  <a:srgbClr val="FF0000"/>
                </a:solidFill>
              </a:rPr>
              <a:t>暂停</a:t>
            </a:r>
            <a:r>
              <a:rPr lang="zh-CN" altLang="en-US" sz="2000" dirty="0"/>
              <a:t>”按钮。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A74B34F-D721-4491-A40F-E505A6F71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856" y="1309020"/>
            <a:ext cx="2376000" cy="4752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D6B83D6-8FF5-44F7-AC53-ED68798AE361}"/>
              </a:ext>
            </a:extLst>
          </p:cNvPr>
          <p:cNvSpPr txBox="1"/>
          <p:nvPr/>
        </p:nvSpPr>
        <p:spPr>
          <a:xfrm>
            <a:off x="389870" y="2812696"/>
            <a:ext cx="2725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游戏开始后点击“</a:t>
            </a:r>
            <a:r>
              <a:rPr lang="zh-CN" altLang="en-US" sz="2000" dirty="0">
                <a:solidFill>
                  <a:srgbClr val="FF0000"/>
                </a:solidFill>
              </a:rPr>
              <a:t>暂停</a:t>
            </a:r>
            <a:r>
              <a:rPr lang="zh-CN" altLang="en-US" sz="2000" dirty="0"/>
              <a:t>”按钮，游戏暂停，小球停止运动；“</a:t>
            </a:r>
            <a:r>
              <a:rPr lang="zh-CN" altLang="en-US" sz="2000" dirty="0">
                <a:solidFill>
                  <a:srgbClr val="FF0000"/>
                </a:solidFill>
              </a:rPr>
              <a:t>暂停</a:t>
            </a:r>
            <a:r>
              <a:rPr lang="zh-CN" altLang="en-US" sz="2000" dirty="0"/>
              <a:t>”按钮变为“</a:t>
            </a:r>
            <a:r>
              <a:rPr lang="zh-CN" altLang="en-US" sz="2000" dirty="0">
                <a:solidFill>
                  <a:srgbClr val="FF0000"/>
                </a:solidFill>
              </a:rPr>
              <a:t>继续</a:t>
            </a:r>
            <a:r>
              <a:rPr lang="zh-CN" altLang="en-US" sz="2000" dirty="0"/>
              <a:t>”按钮</a:t>
            </a:r>
          </a:p>
        </p:txBody>
      </p:sp>
    </p:spTree>
    <p:extLst>
      <p:ext uri="{BB962C8B-B14F-4D97-AF65-F5344CB8AC3E}">
        <p14:creationId xmlns:p14="http://schemas.microsoft.com/office/powerpoint/2010/main" val="42557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弹球游戏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901368-3BED-404A-953C-1E1A0976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309" y="1335168"/>
            <a:ext cx="2375999" cy="47519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07FB40-1070-4E5D-971B-01711D013F81}"/>
              </a:ext>
            </a:extLst>
          </p:cNvPr>
          <p:cNvSpPr txBox="1"/>
          <p:nvPr/>
        </p:nvSpPr>
        <p:spPr>
          <a:xfrm>
            <a:off x="3413855" y="6134469"/>
            <a:ext cx="205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游戏正常结束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7F4CB1-520E-41BC-8D49-2EE3CCB3B91A}"/>
              </a:ext>
            </a:extLst>
          </p:cNvPr>
          <p:cNvSpPr txBox="1"/>
          <p:nvPr/>
        </p:nvSpPr>
        <p:spPr>
          <a:xfrm>
            <a:off x="6245183" y="6134469"/>
            <a:ext cx="2055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游戏强制结束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8BB512-D255-41EB-A06B-59A66522E3D1}"/>
              </a:ext>
            </a:extLst>
          </p:cNvPr>
          <p:cNvSpPr txBox="1"/>
          <p:nvPr/>
        </p:nvSpPr>
        <p:spPr>
          <a:xfrm>
            <a:off x="8734193" y="2731188"/>
            <a:ext cx="31530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在游戏的任何阶段都可以</a:t>
            </a:r>
            <a:r>
              <a:rPr lang="zh-CN" altLang="en-US" sz="2000" dirty="0">
                <a:solidFill>
                  <a:srgbClr val="FF0000"/>
                </a:solidFill>
              </a:rPr>
              <a:t>按“结束”按钮强制结束游戏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除选择的球速外</a:t>
            </a:r>
            <a:r>
              <a:rPr lang="zh-CN" altLang="en-US" sz="2000" dirty="0"/>
              <a:t>其他皆恢复如初始游戏界面。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B50E6B-0F40-4579-88F3-CF066145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856" y="1309020"/>
            <a:ext cx="2376000" cy="4752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48FCE25-E7AD-4022-AC3B-653196A6AAA0}"/>
              </a:ext>
            </a:extLst>
          </p:cNvPr>
          <p:cNvSpPr txBox="1"/>
          <p:nvPr/>
        </p:nvSpPr>
        <p:spPr>
          <a:xfrm>
            <a:off x="389870" y="2812696"/>
            <a:ext cx="2725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当</a:t>
            </a:r>
            <a:r>
              <a:rPr lang="zh-CN" altLang="en-US" sz="2000" dirty="0">
                <a:solidFill>
                  <a:srgbClr val="FF0000"/>
                </a:solidFill>
              </a:rPr>
              <a:t>挡板未能接住小球</a:t>
            </a:r>
            <a:r>
              <a:rPr lang="zh-CN" altLang="en-US" sz="2000" dirty="0"/>
              <a:t>时，游戏正常结束，弹出对话框，显示最终得分；按“返回”可重新开始游戏。</a:t>
            </a:r>
          </a:p>
        </p:txBody>
      </p:sp>
    </p:spTree>
    <p:extLst>
      <p:ext uri="{BB962C8B-B14F-4D97-AF65-F5344CB8AC3E}">
        <p14:creationId xmlns:p14="http://schemas.microsoft.com/office/powerpoint/2010/main" val="150027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游戏展示</a:t>
            </a:r>
            <a:r>
              <a:rPr lang="en-US" altLang="zh-CN" dirty="0"/>
              <a:t>——</a:t>
            </a:r>
            <a:r>
              <a:rPr lang="zh-CN" altLang="en-US" dirty="0"/>
              <a:t>弹球游戏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90FFB3-CB8E-4439-BCE0-28CACD67E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9134" y="1422646"/>
            <a:ext cx="2376000" cy="475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4F21234-1735-4E15-96C1-5C073A9B4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0463" y="2042935"/>
            <a:ext cx="2399399" cy="34127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9C80FEE-0062-442D-9310-FD8124313F44}"/>
              </a:ext>
            </a:extLst>
          </p:cNvPr>
          <p:cNvSpPr txBox="1"/>
          <p:nvPr/>
        </p:nvSpPr>
        <p:spPr>
          <a:xfrm>
            <a:off x="6690463" y="5715603"/>
            <a:ext cx="245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球速选择界面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4EA988-F2DB-411B-90B8-515BD46D0787}"/>
              </a:ext>
            </a:extLst>
          </p:cNvPr>
          <p:cNvSpPr txBox="1"/>
          <p:nvPr/>
        </p:nvSpPr>
        <p:spPr>
          <a:xfrm>
            <a:off x="1136341" y="3224597"/>
            <a:ext cx="21888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在游戏</a:t>
            </a:r>
            <a:r>
              <a:rPr lang="zh-CN" altLang="en-US" sz="2000" dirty="0">
                <a:solidFill>
                  <a:srgbClr val="FF0000"/>
                </a:solidFill>
              </a:rPr>
              <a:t>开始前</a:t>
            </a:r>
            <a:r>
              <a:rPr lang="zh-CN" altLang="en-US" sz="2000" dirty="0"/>
              <a:t>，游戏</a:t>
            </a:r>
            <a:r>
              <a:rPr lang="zh-CN" altLang="en-US" sz="2000" dirty="0">
                <a:solidFill>
                  <a:srgbClr val="FF0000"/>
                </a:solidFill>
              </a:rPr>
              <a:t>暂停时</a:t>
            </a:r>
            <a:r>
              <a:rPr lang="zh-CN" altLang="en-US" sz="2000" dirty="0"/>
              <a:t>可点击“球速选择”旁的数字按钮进入球速选择界面。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4D9C28-F217-4C14-A259-5BDB053E2193}"/>
              </a:ext>
            </a:extLst>
          </p:cNvPr>
          <p:cNvSpPr txBox="1"/>
          <p:nvPr/>
        </p:nvSpPr>
        <p:spPr>
          <a:xfrm>
            <a:off x="9337062" y="1908724"/>
            <a:ext cx="2399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点击对应的数字</a:t>
            </a:r>
            <a:r>
              <a:rPr lang="zh-CN" altLang="en-US" sz="2000" dirty="0"/>
              <a:t>即可选择对应球速。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BB8588-AD0C-4C29-964D-8D303601010A}"/>
              </a:ext>
            </a:extLst>
          </p:cNvPr>
          <p:cNvSpPr txBox="1"/>
          <p:nvPr/>
        </p:nvSpPr>
        <p:spPr>
          <a:xfrm>
            <a:off x="1368612" y="1447060"/>
            <a:ext cx="3167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球速选择：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3CF17AB-AF00-4A91-9299-49F3B3C65792}"/>
              </a:ext>
            </a:extLst>
          </p:cNvPr>
          <p:cNvSpPr txBox="1"/>
          <p:nvPr/>
        </p:nvSpPr>
        <p:spPr>
          <a:xfrm>
            <a:off x="9408720" y="3630967"/>
            <a:ext cx="21855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选择的球速会</a:t>
            </a:r>
            <a:r>
              <a:rPr lang="zh-CN" altLang="en-US" sz="2000" dirty="0">
                <a:solidFill>
                  <a:srgbClr val="FF0000"/>
                </a:solidFill>
              </a:rPr>
              <a:t>一直生效</a:t>
            </a:r>
            <a:r>
              <a:rPr lang="zh-CN" altLang="en-US" sz="2000" dirty="0"/>
              <a:t>，不受游戏结束（正常结束或强制结束）的影响，直至重新选择球速或退出游戏。</a:t>
            </a:r>
          </a:p>
        </p:txBody>
      </p:sp>
    </p:spTree>
    <p:extLst>
      <p:ext uri="{BB962C8B-B14F-4D97-AF65-F5344CB8AC3E}">
        <p14:creationId xmlns:p14="http://schemas.microsoft.com/office/powerpoint/2010/main" val="1519939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780</Words>
  <Application>Microsoft Office PowerPoint</Application>
  <PresentationFormat>宽屏</PresentationFormat>
  <Paragraphs>180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Noto Sans S Chinese Medium</vt:lpstr>
      <vt:lpstr>等线</vt:lpstr>
      <vt:lpstr>黑体</vt:lpstr>
      <vt:lpstr>微软雅黑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11</cp:revision>
  <dcterms:created xsi:type="dcterms:W3CDTF">2020-02-26T08:51:50Z</dcterms:created>
  <dcterms:modified xsi:type="dcterms:W3CDTF">2020-03-03T12:38:35Z</dcterms:modified>
</cp:coreProperties>
</file>